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8" r:id="rId3"/>
    <p:sldId id="260" r:id="rId4"/>
  </p:sldIdLst>
  <p:sldSz cx="30243463" cy="39982775"/>
  <p:notesSz cx="6858000" cy="9144000"/>
  <p:defaultTextStyle>
    <a:defPPr>
      <a:defRPr lang="zh-TW"/>
    </a:defPPr>
    <a:lvl1pPr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2149475" indent="-1692275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4298950" indent="-3384550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6448425" indent="-5076825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8599488" indent="-6770688" algn="l" defTabSz="4298950" rtl="0" eaLnBrk="0" fontAlgn="base" hangingPunct="0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85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93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2346" y="186"/>
      </p:cViewPr>
      <p:guideLst>
        <p:guide orient="horz" pos="12593"/>
        <p:guide pos="952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27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BEFB9DDC-0EA6-48EC-8630-25B6EDDC36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23A54FE-BEAA-44A9-922F-3643464E64C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6745949-13B8-4485-865B-C8860B70EFFB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投影片影像版面配置區 3">
            <a:extLst>
              <a:ext uri="{FF2B5EF4-FFF2-40B4-BE49-F238E27FC236}">
                <a16:creationId xmlns:a16="http://schemas.microsoft.com/office/drawing/2014/main" id="{08BD3A4E-52F6-46EA-9423-7090E52D89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62188" y="1143000"/>
            <a:ext cx="2333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DC38A007-8EE9-4B42-8F43-699C6BE7A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A051816-9F9C-4831-9304-78523DA965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09184C-4DAE-47A6-A014-28FA4E1926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55B99B-BF3A-419E-96BF-203348ECE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77C522-0FE2-4B90-AB75-B54FF0AAD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9838" y="6543675"/>
            <a:ext cx="22683787" cy="139192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62494CD-821A-4D4E-8757-15D301E3D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9838" y="20999450"/>
            <a:ext cx="22683787" cy="96535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BA9C52-1703-473B-9AC7-76D87AE36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8CA35-FB69-420B-8ADD-630F88F64747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522BB2-A143-48E1-A700-3A37D84F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1A726C4-4CDD-4B8B-8023-CA04DFFA5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F0894-4F79-43C6-8EE1-B2761C3F502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50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1BAC54-B675-4438-801F-627B457B3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DF94D9F-4830-4C32-813C-5F4533749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9451BE-9A20-4552-878E-86C0299EF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1E760-14F3-47DF-8E7C-81D4674A71FC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76601F-8B3F-431F-9AFB-49E0D541D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FA7AA0-33D8-4575-86D6-492EF0B89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7C6CD-7869-4559-AF0B-AF56C9E514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366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B5A3DE3-9626-4925-A14B-670CDB514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43975" y="2128838"/>
            <a:ext cx="6519863" cy="33883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BA5D7C3-47D6-4F10-94D7-318212938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79625" y="2128838"/>
            <a:ext cx="19411950" cy="338836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3124D09-7D5E-4BF5-972B-27B2420D6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B04E9-31B5-41D9-A03B-9B489096AD77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9C549B-B4C3-4A42-92E8-C55BE6B66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064391-3596-431B-890A-43220463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A2D6D-C30A-4B17-A27E-F6EE422708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1855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28B8C5-622B-41F9-AF86-DA208C4A1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9838" y="6543675"/>
            <a:ext cx="22683787" cy="139192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91B7050-5E04-4C0A-9331-662FE8E95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9838" y="20999450"/>
            <a:ext cx="22683787" cy="96535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56CA325-60DB-4E14-8A26-C91FB3511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C4A50-4D67-43BA-A754-0DD587039635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84CCD23-52FE-409A-9DA6-978A64A29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67E3CD1-DD5A-42EE-9828-D02E29313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D26C2-BDCE-417C-AA44-D57D15DAFF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7341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424C24-C0F1-407C-8F93-8ED3C74DC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ED1E87-2803-47CE-AF0C-9EA296227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25ECF9-7060-4ECF-99C2-DAB15021D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AA43B-9774-479C-B977-ABE36E46DE69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22D311F-8688-42CE-A942-E45420647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CB17CB-80DE-4CE1-89CC-2A34E4D9E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3AA02-1EDF-4B8A-8977-214BB4E036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5224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45DD14-3F99-412D-A3E0-F63114C4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9967913"/>
            <a:ext cx="26084213" cy="16632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0264B6B-DB34-451A-8707-2BF46058B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3750" y="26757313"/>
            <a:ext cx="26084213" cy="8745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2359FAE-196E-4AA0-AB96-3E8A4BE3D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EC77C-5559-4A74-9F0D-8FD7857CA124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CB7371-E3D4-481D-BF30-6AE9EF71C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4C390E-DBF6-4009-8A04-F4916F833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DB94B-F672-48F3-8C27-6B24BC7C7C6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1840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813382-836C-4806-B81E-6517D50A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A0B912-2DFE-42DE-A221-9F1D35261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9625" y="10644188"/>
            <a:ext cx="12965113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F392E27-C8E1-448A-B5D9-53D08325D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97138" y="10644188"/>
            <a:ext cx="12966700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F3B2B81-8349-494E-818A-C34F0D0FE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94425-1FE0-47ED-8886-4E40CB6D5422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932086DC-A6ED-42AD-A3D2-35D41CD9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DC726026-B711-4D81-94B8-B00DD733E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3A505-FF1D-44F3-B312-F5963C7451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360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5CB36A-7712-4A0E-AEB0-03C4E5ADF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128838"/>
            <a:ext cx="26085800" cy="77279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6070727-E5C3-427E-82FA-590434C5F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2800" y="9801225"/>
            <a:ext cx="12795250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2CC433E-C5E7-496F-B052-98DDDB470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2800" y="14605000"/>
            <a:ext cx="12795250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F75F01A-CB68-4A44-9C22-36B2447A2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11438" y="9801225"/>
            <a:ext cx="12857162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B726DE1-0A4B-4F0C-BA67-AFFDD6D37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11438" y="14605000"/>
            <a:ext cx="12857162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CEAD17AB-AC6F-45D3-97CF-223D7BAF7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A7E5B-6AE0-4031-A0B5-D4A6AC9189EF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9A2F3355-4B62-45C5-8BC6-FFEA8F362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F093AB95-1559-4B3B-9AE9-EABCCC1D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87F2F-6976-4995-BD84-4551501021A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6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1F5D13-533C-48C0-A1AE-74F54330D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F3EA1020-3B49-472A-B727-59A6CC957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A2F56-646B-4AC4-87CD-91B04634EE8C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F2BB5A60-63E5-4225-B3B7-DA717050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1DCF71FF-A78A-4BC4-AF89-E9294140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A4117-D940-495C-BC7C-00AE32A468D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7933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0310544F-3733-4D62-8241-3D7AFAE13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B1BDF-4288-4A84-B47F-39D9408619C4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3AD1961D-1DC3-4D74-81C0-29A626054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D47C1CE1-5E90-4DEC-B832-99423D86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846AC-7D69-43C0-8DA6-98B76BDE91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711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ED67E6-DDAB-4520-9235-F05B903CE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8C55AF-97F3-438E-9B07-A1E673FB7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7163" y="5756275"/>
            <a:ext cx="15311437" cy="28414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7A846E5-D370-4C29-B445-CFAD22259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81B48D89-DAA9-4F35-9233-75375E9F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E753F-2136-4496-8F6E-CD7E43CA1806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DAD1338B-2E6E-4EB9-AFB4-7B948E342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DA7977E4-7CF5-4F00-9DBB-A91213BE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B1D39-AD9E-409E-9881-9B233362F6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48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5C7E68-A003-4641-B924-141B69B2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2A6D22-7C5F-4FEB-ACEF-4DCDB7294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38C185-AE45-470F-8002-343E0E347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8E572-E7AE-4224-9B3F-9CC2E60AAADC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3D4309-C488-484C-91E1-DE1D0A0D4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605C60-4069-4A4A-B31E-DF025F519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5917A-78BB-41C5-BF23-6AA0691730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412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602AA8-5907-4B43-A389-9F352EE2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21821FC-C9A9-4F1D-AAED-E40A6556B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57163" y="5756275"/>
            <a:ext cx="15311437" cy="284146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7E8155D-CBB9-4413-88DA-C408D3995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29F82A3-62AB-40CB-B933-10DDFC428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EEC63-6A62-49F0-9452-147E3431B519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494B3CF3-4492-4682-852F-A9313186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038FDE06-9935-4E10-8F61-597077C6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BA5AB-D210-4F86-B91A-705CC449832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9336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7D34B3-54AE-4F4E-B653-AA1B6B37C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D61505F-E471-4639-951C-94A5E4123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F8FAA3-9D99-4568-BBDA-FF1171278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6B80D-71BE-4D63-90F1-19C284F8C05A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D33037-E5AF-4267-AC38-DA0FE47F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5943810-7765-4C9A-8137-A4D1E25AF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E42C9-849E-449A-BAAC-D21E3DFE6D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9512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23A11C9-1277-46B4-A63A-BFA8196B7E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43975" y="2128838"/>
            <a:ext cx="6519863" cy="33883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3BCC502-2330-4BAF-9267-37CF0D886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79625" y="2128838"/>
            <a:ext cx="19411950" cy="338836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DCE173-4D0F-4827-9BDA-D68FAE49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32C88-63F8-49E2-97BE-E8BA3105C6BC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CC0530-49CA-462F-BB4B-74FA93CBD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2E1EA68-936F-405A-875D-55216BFE4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9D82D-A7A5-4979-85F4-7FF2112C95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544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9FEBEA-402D-4103-AA6C-E8F5D0BA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9967913"/>
            <a:ext cx="26084213" cy="16632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5AE413C-E0DF-4FC2-B152-347EBB834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3750" y="26757313"/>
            <a:ext cx="26084213" cy="8745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FA6BD5-2434-4630-9597-BF399B573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C655F-EEAD-4993-B88A-57604A566EAC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C2D6B7-4E00-43F1-9E2C-103CB8794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6423A1-4510-4475-9343-EDE934FC1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B36AA-5D7D-4DBB-91E0-0B54E34AF9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84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C9E1E7-9E79-455C-B737-B67E8605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E1E292-0F46-45F7-AF3A-59D677639F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9625" y="10644188"/>
            <a:ext cx="12965113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9A7EB1-0B9C-4C85-BCAD-CFF39B649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97138" y="10644188"/>
            <a:ext cx="12966700" cy="253682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01D5FB23-68CA-4CF6-9227-17D5DBB60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C2D8E-6C66-4785-88CF-F85CF004B12E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A73CFD0-12A8-478A-9355-002E07D58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8AC4A56-7D83-469C-97C0-0E6821EDC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C3C37-27E6-40CE-8060-5EB9CAF096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90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CD262F-F10A-4B37-A077-7960CD4EB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128838"/>
            <a:ext cx="26085800" cy="77279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5AA3D6D-9988-42BE-AF70-0E0076669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2800" y="9801225"/>
            <a:ext cx="12795250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564AF85-CEB0-49B3-A297-8F111A30A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2800" y="14605000"/>
            <a:ext cx="12795250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3D44BA0-75E4-480D-AE18-D71C9649A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11438" y="9801225"/>
            <a:ext cx="12857162" cy="4803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E181232-4DC9-4689-8C02-476424AF1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11438" y="14605000"/>
            <a:ext cx="12857162" cy="214820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86CB8D86-460D-431A-B6F1-A04CA64B5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B2604-EC29-4465-8F28-FE2E7137ED77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9A57A908-9E90-4FA4-A107-094FA4D7C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2020F771-F505-4A11-9C23-66E3CEA96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27E3A-4A57-4CC8-BBFF-3F5BD62158C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344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A35DAA-F878-4F96-A9B6-36CE8CE6A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E33CF452-54F2-424F-BA40-414A29940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3F66B-AC85-48B3-8B3E-6B996CB56AEA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C6667971-849A-4723-BDC9-EAB69AF3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303CDD9E-EE05-4C7F-923A-32A538EF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DA650-194D-46E5-8493-1F9F0EC3274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9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8A8A2961-7136-4A13-A7BF-042B0EB60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41D1D-5FF1-4CB4-B376-181606FC7E01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727430C0-D7F2-4977-8F67-8551162E4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F88B117E-38C7-445B-8344-7F2CAD9D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8E927-E9BD-4206-BF31-AD4B28B61C7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604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C06A60-61CB-4722-A2E9-35071CE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29B73BD-7949-441B-8280-04B11D61E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7163" y="5756275"/>
            <a:ext cx="15311437" cy="28414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196733A-F29F-478D-B6DE-8CF7849D0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A61F3A4-03E5-4790-B42F-57AABCF8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EEBA5-0493-4930-B7DB-11C87565A9B7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7AA6A0D-E66B-4930-8E83-3F6115601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AD3CA3E4-8F9D-4AAD-8FD3-3FCF4B0B5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41B80-5753-462F-9B8C-7E41E47E77D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849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1460B-27DE-49B5-93AB-7786C339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2665413"/>
            <a:ext cx="9755188" cy="93297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C49F249-388E-47F2-8E53-EFAE29D21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57163" y="5756275"/>
            <a:ext cx="15311437" cy="284146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5BCD21-AD3C-4A77-B582-31F12937B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2800" y="11995150"/>
            <a:ext cx="9755188" cy="22221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B162470-9E81-46F0-A0D6-8C8C5F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1111B-C019-452D-A812-0F66FCF532FB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A1D550F-F638-4794-9486-7718AA838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9D18D11-7E55-4B97-BA08-8D5AB4048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40EDE-AD38-4A96-8CC3-0E98D651E51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32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3F204505-8A3F-4FD3-BB0B-76D8E7C6AD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9625" y="2128838"/>
            <a:ext cx="26084213" cy="772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93AD2DBD-534E-46E3-A4DD-9D2D11979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79625" y="10644188"/>
            <a:ext cx="26084213" cy="2536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A26EB7-1275-47E0-A245-C97D053E4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79625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E2CB87D-1230-4F67-9533-5D28659932E8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3059803-0FFE-496C-ADCB-3A9A57FB8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18713" y="37058600"/>
            <a:ext cx="10206037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3591032-FD99-4A0E-ACA7-B21CF138B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59813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786311-44B2-4D72-B43B-45032732CB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>
            <a:extLst>
              <a:ext uri="{FF2B5EF4-FFF2-40B4-BE49-F238E27FC236}">
                <a16:creationId xmlns:a16="http://schemas.microsoft.com/office/drawing/2014/main" id="{7EB818B0-C1EA-4554-A16B-0FF77B4177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9625" y="2128838"/>
            <a:ext cx="26084213" cy="772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文字版面配置區 2">
            <a:extLst>
              <a:ext uri="{FF2B5EF4-FFF2-40B4-BE49-F238E27FC236}">
                <a16:creationId xmlns:a16="http://schemas.microsoft.com/office/drawing/2014/main" id="{E79BAFEB-72D3-4CA1-9237-A7715B9C7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79625" y="10644188"/>
            <a:ext cx="26084213" cy="2536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CE0B51-D3E9-4D76-A8C7-BF20A8747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79625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A9FB94-FE7B-4C3C-AB81-8D4FDBF3C335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7AE839-D630-411F-B6B5-EF7277F9A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18713" y="37058600"/>
            <a:ext cx="10206037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9E650A6-4369-4391-BAE5-BDF688373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59813" y="37058600"/>
            <a:ext cx="6804025" cy="2128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2BB5485-B47C-4ACC-B2E3-7ACE31F5CA6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>
            <a:extLst>
              <a:ext uri="{FF2B5EF4-FFF2-40B4-BE49-F238E27FC236}">
                <a16:creationId xmlns:a16="http://schemas.microsoft.com/office/drawing/2014/main" id="{3D4853E9-4A39-4DA5-83D5-44694FD56B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4099" name="副標題 2">
            <a:extLst>
              <a:ext uri="{FF2B5EF4-FFF2-40B4-BE49-F238E27FC236}">
                <a16:creationId xmlns:a16="http://schemas.microsoft.com/office/drawing/2014/main" id="{31D3AB1E-66A8-4B3F-AD68-5322469E7C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>
            <a:extLst>
              <a:ext uri="{FF2B5EF4-FFF2-40B4-BE49-F238E27FC236}">
                <a16:creationId xmlns:a16="http://schemas.microsoft.com/office/drawing/2014/main" id="{6F9C8DC8-9E31-48D8-AFEC-14CAA1EA43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5123" name="副標題 2">
            <a:extLst>
              <a:ext uri="{FF2B5EF4-FFF2-40B4-BE49-F238E27FC236}">
                <a16:creationId xmlns:a16="http://schemas.microsoft.com/office/drawing/2014/main" id="{CF9F186D-7B68-4247-9520-550C521EC9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0</Words>
  <Application>Microsoft Office PowerPoint</Application>
  <PresentationFormat>自訂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新細明體</vt:lpstr>
      <vt:lpstr>Calibri Light</vt:lpstr>
      <vt:lpstr>Calibri</vt:lpstr>
      <vt:lpstr>自訂設計</vt:lpstr>
      <vt:lpstr>1_自訂設計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tcs_s</dc:creator>
  <cp:lastModifiedBy>青芳 葉</cp:lastModifiedBy>
  <cp:revision>15</cp:revision>
  <dcterms:created xsi:type="dcterms:W3CDTF">2010-06-07T01:21:46Z</dcterms:created>
  <dcterms:modified xsi:type="dcterms:W3CDTF">2024-03-19T06:44:25Z</dcterms:modified>
</cp:coreProperties>
</file>