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8" r:id="rId3"/>
    <p:sldId id="260" r:id="rId4"/>
  </p:sldIdLst>
  <p:sldSz cx="30243463" cy="39982775"/>
  <p:notesSz cx="6858000" cy="9144000"/>
  <p:defaultTextStyle>
    <a:defPPr>
      <a:defRPr lang="zh-TW"/>
    </a:defPPr>
    <a:lvl1pPr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2149475" indent="-1692275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4298950" indent="-3384550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6448425" indent="-5076825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8599488" indent="-6770688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93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2346" y="186"/>
      </p:cViewPr>
      <p:guideLst>
        <p:guide orient="horz" pos="12593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27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EFB9DDC-0EA6-48EC-8630-25B6EDDC36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23A54FE-BEAA-44A9-922F-3643464E64C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9DF5D0-C2A4-47F6-9A85-8BAE78A28500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08BD3A4E-52F6-46EA-9423-7090E52D89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143000"/>
            <a:ext cx="2333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DC38A007-8EE9-4B42-8F43-699C6BE7A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A051816-9F9C-4831-9304-78523DA965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09184C-4DAE-47A6-A014-28FA4E192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198739-C0B9-48CE-87BE-4984A16C66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7C522-0FE2-4B90-AB75-B54FF0AAD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9838" y="6543675"/>
            <a:ext cx="22683787" cy="13919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62494CD-821A-4D4E-8757-15D301E3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838" y="20999450"/>
            <a:ext cx="22683787" cy="9653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D9A175-F083-4D33-A0A3-CD96E9B6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25267-1122-4C7F-A507-723A4BB57071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4C1B45-4F33-468C-A959-8285BA95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9E2BE0-1673-4A13-B850-DDFA1FA5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F5366-D2D8-45EE-9AF8-4C94BFFE27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012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1BAC54-B675-4438-801F-627B457B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F94D9F-4830-4C32-813C-5F4533749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6100AB-DE9C-4DCF-96AA-6548398AA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CFC6E-5D31-4E70-9657-43868CAF240A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05EEFA-04AC-4570-912B-142E161D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6947C0-E5E3-415B-B28A-A0FFD201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46047-B2D6-4796-94F1-FF1BCE4B74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815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B5A3DE3-9626-4925-A14B-670CDB514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3975" y="2128838"/>
            <a:ext cx="6519863" cy="33883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A5D7C3-47D6-4F10-94D7-318212938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2128838"/>
            <a:ext cx="19411950" cy="33883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36C985-931E-4CB8-BD72-FAB787D9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249C-1771-4DD6-9445-BFCBC0CCE901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EF1AF3-EDE8-449B-AC70-1EEC5D6E4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715AFA-CB4D-4B5F-BDA2-B10D7ACA0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A6D56-120D-426F-90E9-693FE3593B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9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28B8C5-622B-41F9-AF86-DA208C4A1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9838" y="6543675"/>
            <a:ext cx="22683787" cy="13919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91B7050-5E04-4C0A-9331-662FE8E95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838" y="20999450"/>
            <a:ext cx="22683787" cy="9653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C9294A2-1B3F-40BC-9F9D-BED50392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30251-CCF4-46DC-9730-54FAD87DEDD4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54693D-B667-42AD-9C0F-6DA29F1D5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48C969-6D11-494E-BE42-ACC20ADE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A3302-AEF2-4076-A745-30ECB72269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01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424C24-C0F1-407C-8F93-8ED3C74D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ED1E87-2803-47CE-AF0C-9EA296227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0B7CA4-E76B-4342-BCEB-D8C8304D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E7DE1-BB06-431D-92C6-8D525E3F9F9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B66497-8CD9-4B16-BD98-1E2001F5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23C117-9B08-4943-95D6-BAC7CE16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94BC-42AA-4F41-9986-6204C3A0CA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335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45DD14-3F99-412D-A3E0-F63114C4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9967913"/>
            <a:ext cx="26084213" cy="1663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264B6B-DB34-451A-8707-2BF46058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0" y="26757313"/>
            <a:ext cx="26084213" cy="8745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3C1337-0811-4BCC-9A4F-9E1F6E77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1A55-ED66-4195-A85E-5E3A18EE5AD3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C7A34-BD52-4C2C-ACF7-5B500EBB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602740-EC27-491C-9519-353657D0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417F1-E335-4866-807F-E58D32C317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56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813382-836C-4806-B81E-6517D50A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A0B912-2DFE-42DE-A221-9F1D35261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10644188"/>
            <a:ext cx="12965113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F392E27-C8E1-448A-B5D9-53D08325D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97138" y="10644188"/>
            <a:ext cx="12966700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4DC166B-3D85-4BC4-A77D-C3DE6897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7818-F585-491D-9D38-1AB771D10AA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3298F14-3876-4017-A2FF-5D00CFABA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E4053C2-8C97-4BCE-83AD-E4AA8D78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7DBB2-995C-4B2F-8504-33F8B5B5E6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81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CB36A-7712-4A0E-AEB0-03C4E5AD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128838"/>
            <a:ext cx="26085800" cy="7727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070727-E5C3-427E-82FA-590434C5F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2800" y="9801225"/>
            <a:ext cx="12795250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CC433E-C5E7-496F-B052-98DDDB470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2800" y="14605000"/>
            <a:ext cx="12795250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F75F01A-CB68-4A44-9C22-36B2447A2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1438" y="9801225"/>
            <a:ext cx="12857162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B726DE1-0A4B-4F0C-BA67-AFFDD6D37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1438" y="14605000"/>
            <a:ext cx="12857162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8F1FDA7D-D5A3-438B-B5CF-1949C48B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07F7B-0E09-4EC1-B072-C239F63FD4E9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DACA1F68-11D5-4F79-9BE4-8A53A93EA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A29F2BD0-FA54-4317-A9E4-DB56B2DD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18B6-F8BD-4042-B838-2F20868A7C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6653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F5D13-533C-48C0-A1AE-74F54330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6421D5C3-2133-4B99-9F9A-67248442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A720D-EDB3-487E-8289-BCEAE78904CB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BB8F208F-0B9D-4DD4-8351-6CA7ED3C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CAE0AAF8-B78F-47E8-A448-400B4C3C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70DC0-ADB1-4151-A0DC-CD2C1F377C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40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5CF59318-E8B0-4AC4-8434-50A5BE29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4787-9574-40EA-B5E4-6EF02CCE33C0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AF2C4BB1-D3FB-41C5-B638-64EEE0E15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84606CF2-0E2E-4FB1-B38C-2DCD83F3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8815B-627B-4EC8-9C6A-C5333BF8AF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88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ED67E6-DDAB-4520-9235-F05B903CE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8C55AF-97F3-438E-9B07-A1E673FB7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163" y="5756275"/>
            <a:ext cx="15311437" cy="2841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A846E5-D370-4C29-B445-CFAD22259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B64CC8E-8D5E-4443-8386-7D59BCDF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EE305-EFEA-40CC-83F2-8A7BF8301BC0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2A31D92-5371-413A-AB00-ACB0ABEA2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78B8173-202C-4D60-8F30-B1B8B4CE8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248D7-0C83-481C-B211-A4774D6AB3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96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5C7E68-A003-4641-B924-141B69B2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2A6D22-7C5F-4FEB-ACEF-4DCDB7294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6010C7-FA53-4B4B-9CA2-8ABF2D58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721EA-4FAA-4969-AA23-D3359CC7EFC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8FEDB7-8040-4BCA-8E05-C502A245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0DF557E-FC9F-4A10-9369-82CBFE870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B18C-EB44-481A-B219-6A7B4EA6A9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450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602AA8-5907-4B43-A389-9F352EE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21821FC-C9A9-4F1D-AAED-E40A6556B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163" y="5756275"/>
            <a:ext cx="15311437" cy="284146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E8155D-CBB9-4413-88DA-C408D3995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E438615-2609-49A8-A382-23AD0BA0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053F-628E-4606-B8DE-4C2C0BBCF129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1D47442-759A-454E-BC15-2BAE294A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877A1CE-FF16-478D-AE7F-1589711A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1093D-E368-4C75-8AD8-541CB3AF262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845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7D34B3-54AE-4F4E-B653-AA1B6B37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61505F-E471-4639-951C-94A5E4123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795766-931D-4839-9BBC-F4CA57BA8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87258-330E-490F-9D21-35FF530FAAE5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4D2A4A-15E9-4E00-A3BF-0333F4676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DDEC17-AC55-467C-926B-D8FA53FF2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DECF-1C72-4CF2-A7AE-7CE5E4679C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029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23A11C9-1277-46B4-A63A-BFA8196B7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3975" y="2128838"/>
            <a:ext cx="6519863" cy="33883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3BCC502-2330-4BAF-9267-37CF0D886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2128838"/>
            <a:ext cx="19411950" cy="33883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0E22E5-AFC0-4647-9D7A-4AD85337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8CF9F-F29E-470F-8177-0D267D9A6E31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5011FA-B7B3-4652-B250-3D0814CF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31490D-B30B-4608-82FA-32CD008E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A9EE5-2949-4468-B417-B2BC35D594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415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9FEBEA-402D-4103-AA6C-E8F5D0BA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9967913"/>
            <a:ext cx="26084213" cy="1663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5AE413C-E0DF-4FC2-B152-347EBB83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0" y="26757313"/>
            <a:ext cx="26084213" cy="8745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78ECF1-F567-465A-B498-56F6CCAC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22CB-D8C0-4E34-BACA-9B0D640EDB92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1CD5EE-EDA3-45D7-BA86-48840DBF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9CFB8B-102A-4DF5-81D5-A5665F336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B259A-64F4-4579-978F-B8E60E6DCF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9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C9E1E7-9E79-455C-B737-B67E8605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E1E292-0F46-45F7-AF3A-59D677639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10644188"/>
            <a:ext cx="12965113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A7EB1-0B9C-4C85-BCAD-CFF39B649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97138" y="10644188"/>
            <a:ext cx="12966700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430592C-6DC0-4152-97D1-A172E7E35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4F891-3EDE-4E42-BCAA-F3FEA75217A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BDE5E5DF-0367-4BAA-8079-FD46A7D3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52C57A7-76DD-49CA-8DA6-0DFB2DAE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7412-8672-4FF6-9034-E9889C76EC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038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CD262F-F10A-4B37-A077-7960CD4EB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128838"/>
            <a:ext cx="26085800" cy="7727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AA3D6D-9988-42BE-AF70-0E0076669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2800" y="9801225"/>
            <a:ext cx="12795250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564AF85-CEB0-49B3-A297-8F111A30A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2800" y="14605000"/>
            <a:ext cx="12795250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3D44BA0-75E4-480D-AE18-D71C9649A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1438" y="9801225"/>
            <a:ext cx="12857162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E181232-4DC9-4689-8C02-476424AF1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1438" y="14605000"/>
            <a:ext cx="12857162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664A2435-133F-42E4-BECF-AF353081F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00ABD-DD5E-42DE-B93F-3BC41350A04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A5F52632-CB75-47E6-AF5F-50D81B3F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C600C714-1CBD-4D31-959F-E41027E4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E0C45-3552-4434-A60A-35DE85636E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29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A35DAA-F878-4F96-A9B6-36CE8CE6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41171171-291C-4A8E-84C9-A3E3E14B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F253-F0B2-4DBE-BABF-3925D4838954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B91EF1F8-92D1-4770-A093-AF269B64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9300558-5F45-4C03-A13E-068B25A7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50333-668A-4DBA-A755-71B5FA60C6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9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FA452D48-ADFF-41B2-9B25-4B4B3168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015F-10EC-4F46-AECD-34923291486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9E388C0F-6080-44A6-88ED-5E764CB1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82BB3337-1346-456A-80E5-B52751A1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8A50B-C4A7-4227-ABDC-6A2E46F743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7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C06A60-61CB-4722-A2E9-35071CE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9B73BD-7949-441B-8280-04B11D61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163" y="5756275"/>
            <a:ext cx="15311437" cy="2841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196733A-F29F-478D-B6DE-8CF7849D0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2038CE4-5419-4F6D-BCEE-E8BA8A37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52894-4FE0-42D5-9892-65EAE72A48CA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04DA717-0695-4724-8ECA-4D4DA7B5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D51FCD9-9A7C-417D-B849-9109301B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0BB96-D8FF-4D97-BFBE-0E1FC5CE04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63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1460B-27DE-49B5-93AB-7786C33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C49F249-388E-47F2-8E53-EFAE29D21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163" y="5756275"/>
            <a:ext cx="15311437" cy="284146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5BCD21-AD3C-4A77-B582-31F12937B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F482EE3-00DC-462F-A655-CFA1A157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0417A-EEAD-4F22-B18B-A9E3A6A044DE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66E9F58-4ECB-4DB0-A581-6CD7B70F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833A94C-19F8-4BF5-9C69-E8FC82BA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98306-CA33-44A7-8A0E-5B8DCBE2D7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37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620A04AD-0096-45E2-8281-DAF8BB99E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2128838"/>
            <a:ext cx="26084213" cy="77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FFD77CDA-19C7-4518-8CB5-74B261483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10644188"/>
            <a:ext cx="26084213" cy="253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A26EB7-1275-47E0-A245-C97D053E4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625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B43332-08B5-4929-B131-FA456B93292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059803-0FFE-496C-ADCB-3A9A57FB8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713" y="37058600"/>
            <a:ext cx="10206037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591032-FD99-4A0E-ACA7-B21CF138B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813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C74748-CE98-4690-9DC4-41CA27AFB5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40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>
            <a:extLst>
              <a:ext uri="{FF2B5EF4-FFF2-40B4-BE49-F238E27FC236}">
                <a16:creationId xmlns:a16="http://schemas.microsoft.com/office/drawing/2014/main" id="{E8D7E731-C666-48F4-B9E6-471F87259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2128838"/>
            <a:ext cx="26084213" cy="77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>
            <a:extLst>
              <a:ext uri="{FF2B5EF4-FFF2-40B4-BE49-F238E27FC236}">
                <a16:creationId xmlns:a16="http://schemas.microsoft.com/office/drawing/2014/main" id="{F9C870C7-5360-4146-A52A-0C2C5B34A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10644188"/>
            <a:ext cx="26084213" cy="253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CE0B51-D3E9-4D76-A8C7-BF20A8747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625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285EA0-46E7-49D6-A449-330E6105B816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7AE839-D630-411F-B6B5-EF7277F9A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713" y="37058600"/>
            <a:ext cx="10206037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E650A6-4369-4391-BAE5-BDF688373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813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C5A3C4-93FD-4C7C-AD19-7988EB66D4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0544A980-E8DD-48C7-AA06-290F1B3AFF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5123" name="副標題 2">
            <a:extLst>
              <a:ext uri="{FF2B5EF4-FFF2-40B4-BE49-F238E27FC236}">
                <a16:creationId xmlns:a16="http://schemas.microsoft.com/office/drawing/2014/main" id="{8546F690-A5E8-4C5B-AD1C-3F28C1155C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DDE744A9-EDC0-4D13-BD9E-DD56CEE449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6147" name="副標題 2">
            <a:extLst>
              <a:ext uri="{FF2B5EF4-FFF2-40B4-BE49-F238E27FC236}">
                <a16:creationId xmlns:a16="http://schemas.microsoft.com/office/drawing/2014/main" id="{256E025A-9738-4B04-B7B0-42F97CEC49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新細明體</vt:lpstr>
      <vt:lpstr>Calibri Light</vt:lpstr>
      <vt:lpstr>Calibri</vt:lpstr>
      <vt:lpstr>自訂設計</vt:lpstr>
      <vt:lpstr>1_自訂設計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tcs_s</dc:creator>
  <cp:lastModifiedBy>青芳 葉</cp:lastModifiedBy>
  <cp:revision>12</cp:revision>
  <dcterms:created xsi:type="dcterms:W3CDTF">2010-06-07T01:21:46Z</dcterms:created>
  <dcterms:modified xsi:type="dcterms:W3CDTF">2024-03-19T06:44:11Z</dcterms:modified>
</cp:coreProperties>
</file>