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sldIdLst>
    <p:sldId id="258" r:id="rId3"/>
    <p:sldId id="260" r:id="rId4"/>
  </p:sldIdLst>
  <p:sldSz cx="30243463" cy="39982775"/>
  <p:notesSz cx="6858000" cy="9144000"/>
  <p:defaultTextStyle>
    <a:defPPr>
      <a:defRPr lang="zh-TW"/>
    </a:defPPr>
    <a:lvl1pPr algn="l" defTabSz="4298950" rtl="0" eaLnBrk="0" fontAlgn="base" hangingPunct="0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2149475" indent="-1692275" algn="l" defTabSz="4298950" rtl="0" eaLnBrk="0" fontAlgn="base" hangingPunct="0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4298950" indent="-3384550" algn="l" defTabSz="4298950" rtl="0" eaLnBrk="0" fontAlgn="base" hangingPunct="0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6448425" indent="-5076825" algn="l" defTabSz="4298950" rtl="0" eaLnBrk="0" fontAlgn="base" hangingPunct="0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8599488" indent="-6770688" algn="l" defTabSz="4298950" rtl="0" eaLnBrk="0" fontAlgn="base" hangingPunct="0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93">
          <p15:clr>
            <a:srgbClr val="A4A3A4"/>
          </p15:clr>
        </p15:guide>
        <p15:guide id="2" pos="95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" d="100"/>
          <a:sy n="15" d="100"/>
        </p:scale>
        <p:origin x="2346" y="186"/>
      </p:cViewPr>
      <p:guideLst>
        <p:guide orient="horz" pos="12593"/>
        <p:guide pos="952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271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BEFB9DDC-0EA6-48EC-8630-25B6EDDC36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23A54FE-BEAA-44A9-922F-3643464E64C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360B48D-468E-4491-B55A-49A49B6AC181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4" name="投影片影像版面配置區 3">
            <a:extLst>
              <a:ext uri="{FF2B5EF4-FFF2-40B4-BE49-F238E27FC236}">
                <a16:creationId xmlns:a16="http://schemas.microsoft.com/office/drawing/2014/main" id="{08BD3A4E-52F6-46EA-9423-7090E52D89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62188" y="1143000"/>
            <a:ext cx="2333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DC38A007-8EE9-4B42-8F43-699C6BE7AC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A051816-9F9C-4831-9304-78523DA965E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709184C-4DAE-47A6-A014-28FA4E1926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9E4D478-7D92-44A1-8237-EAFCA165F21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77C522-0FE2-4B90-AB75-B54FF0AAD3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9838" y="6543675"/>
            <a:ext cx="22683787" cy="139192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62494CD-821A-4D4E-8757-15D301E3D8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9838" y="20999450"/>
            <a:ext cx="22683787" cy="96535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E9ADA23-2077-40F1-BD4F-5C7C26A05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B5DE5-CB79-4436-9D0F-17F71D893AB3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1269D03-FD5D-4BFA-B1A0-65CDC54D0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C227570-76D6-4DBC-821F-76B9908C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A056A-E54A-434A-AC79-AF4BAFF9A8B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2570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1BAC54-B675-4438-801F-627B457B3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DF94D9F-4830-4C32-813C-5F4533749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1078F40-1C21-44EA-9CC7-9B40B5259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DAB3B-AAC3-445A-8835-C2853BE45102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0579D6D-47C5-4536-BC61-2B4A7920B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8BBB92E-C557-4E90-8037-088440D30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052D3-77F0-433E-967B-8E5685F5272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630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B5A3DE3-9626-4925-A14B-670CDB5146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643975" y="2128838"/>
            <a:ext cx="6519863" cy="33883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BA5D7C3-47D6-4F10-94D7-318212938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79625" y="2128838"/>
            <a:ext cx="19411950" cy="338836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9732184-00C8-4792-9D16-C2FE3EEAC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26FE8-0ACD-4545-A8A6-DBC28ED88C94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AF1DAE-C51F-4BDF-946A-F10DC1DF7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E533293-7A18-4DA5-832D-551D622C2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50D7B-1514-4B17-9CF7-2F457A510EA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1285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28B8C5-622B-41F9-AF86-DA208C4A1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9838" y="6543675"/>
            <a:ext cx="22683787" cy="139192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91B7050-5E04-4C0A-9331-662FE8E95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9838" y="20999450"/>
            <a:ext cx="22683787" cy="96535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E7F5AC8-C18A-4999-8D38-1E48A7D0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C7F5F-0107-4560-8439-46A9EE37F763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766493D-5A7A-4DF8-AB6D-61DAE539A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9B7C230-BB2D-4ACA-894C-9940342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2531-869C-4290-8AF9-B58BA38032A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9054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424C24-C0F1-407C-8F93-8ED3C74DC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0ED1E87-2803-47CE-AF0C-9EA296227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50DB6EE-128B-4AB8-9F1F-61F0E27BF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3DB2D-1009-49B5-B6EE-71B1C753205D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4ADE907-8CD9-4B48-B136-36A5D8B1F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A203D58-AB7D-4BFC-8B98-C11EB6D2B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EF552-D9BB-48A5-88B6-CA118378049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4603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45DD14-3F99-412D-A3E0-F63114C49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0" y="9967913"/>
            <a:ext cx="26084213" cy="166322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0264B6B-DB34-451A-8707-2BF46058B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3750" y="26757313"/>
            <a:ext cx="26084213" cy="8745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F0C2FC7-A708-486C-8B39-2E3294E31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2D2A8-744F-4DD6-A5E6-FBD5C477C5E3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5C52656-E414-4FA7-B899-A733EA208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1559F88-035D-40C6-B1AF-1AD17481E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08696-B90D-4783-957C-D1D2381FD94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0936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813382-836C-4806-B81E-6517D50A2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3A0B912-2DFE-42DE-A221-9F1D35261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79625" y="10644188"/>
            <a:ext cx="12965113" cy="253682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F392E27-C8E1-448A-B5D9-53D08325D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97138" y="10644188"/>
            <a:ext cx="12966700" cy="253682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F5C52ABC-B728-418A-A8C8-C2298E99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57E67-95E5-4447-89C9-A398E635BEED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6A2D1E1A-2874-4879-8065-94094EAA0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C478BE70-5692-4CC1-8947-F85430B36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789E3-5445-467C-A472-D79C0B97828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6268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5CB36A-7712-4A0E-AEB0-03C4E5ADF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2128838"/>
            <a:ext cx="26085800" cy="77279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6070727-E5C3-427E-82FA-590434C5F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2800" y="9801225"/>
            <a:ext cx="12795250" cy="4803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2CC433E-C5E7-496F-B052-98DDDB470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82800" y="14605000"/>
            <a:ext cx="12795250" cy="214820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F75F01A-CB68-4A44-9C22-36B2447A2E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311438" y="9801225"/>
            <a:ext cx="12857162" cy="4803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B726DE1-0A4B-4F0C-BA67-AFFDD6D371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311438" y="14605000"/>
            <a:ext cx="12857162" cy="214820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2F272B08-2C4C-4985-9237-8AA9EFE78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F0E39-1656-4FE3-B3EA-180EB3118C52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114BFDEF-43D6-4732-9CB7-BD19BCD70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5F5D42DA-B711-4B2F-814F-F42F1757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D3F22-5EA0-43E1-BD2A-2B699005E92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3119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1F5D13-533C-48C0-A1AE-74F54330D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D31C4EDA-1FC2-4209-B187-36EBC445E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53EF8-6A72-4221-B419-925CD6867C15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1231DD63-972B-4C42-85A5-B41BB8A03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7FD3AEA1-114F-461B-A376-0E217B703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ED254-0A6E-4B92-93F1-9B4D4695BA8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20543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9C6885BD-542B-4C51-B8D0-A3352E5DF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EF472-D347-448D-8647-21973D85BBA9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74B8EF9B-A7BF-401F-83D9-60C9D5019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8C77C80D-C27C-4BC1-A2F6-B25FE4B3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8076A-916C-4C3D-9FBB-A4D426FBC60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47005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ED67E6-DDAB-4520-9235-F05B903CE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2665413"/>
            <a:ext cx="9755188" cy="93297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8C55AF-97F3-438E-9B07-A1E673FB7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7163" y="5756275"/>
            <a:ext cx="15311437" cy="28414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7A846E5-D370-4C29-B445-CFAD22259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2800" y="11995150"/>
            <a:ext cx="9755188" cy="22221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83F68CD6-2469-44DB-A71C-BD8EA1693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3BE08-BC73-491F-8BC5-953FCA0FECFA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8BD6A2CD-336D-4EC4-928A-B22E2DE17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66F3F0F3-F03A-4106-88F6-41407B5D3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C5BC6-354A-4059-B6F8-3F152E543BB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132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5C7E68-A003-4641-B924-141B69B21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72A6D22-7C5F-4FEB-ACEF-4DCDB7294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ED42124-C918-4A55-84D1-1AE0E28DC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F4DE8-5598-45C2-BD8F-1E32A5CADE90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547009F-3646-4A8A-A318-A8F16EC77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983220E-FF69-4ED0-AB84-C6888ADDE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4C123-191F-4CBE-880B-A72507D2F37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16404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602AA8-5907-4B43-A389-9F352EE2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2665413"/>
            <a:ext cx="9755188" cy="93297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21821FC-C9A9-4F1D-AAED-E40A6556B3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857163" y="5756275"/>
            <a:ext cx="15311437" cy="2841466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7E8155D-CBB9-4413-88DA-C408D3995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2800" y="11995150"/>
            <a:ext cx="9755188" cy="22221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16AE876E-5E41-4449-A62D-3E15279EE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4B55E-EB20-439E-B83D-BB413CA708F0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26731E1F-E7FE-4950-BA22-633472853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B35D7C71-C47A-40D8-9226-BC532F7EB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5F83A-29C3-46AA-8C49-3C7AA28C21E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43035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7D34B3-54AE-4F4E-B653-AA1B6B37C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D61505F-E471-4639-951C-94A5E4123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7DA9870-AA6C-4670-BFBC-2625A2752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7875-2DC2-4696-AAC4-737CE328E8C4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961BDD6-6E9A-4846-8A7B-3CF4195A6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80E5A79-BE6A-48E9-A0A1-933C5AD2D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CA06A-31CA-4FD2-8102-5939D67783E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7908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23A11C9-1277-46B4-A63A-BFA8196B7E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643975" y="2128838"/>
            <a:ext cx="6519863" cy="33883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3BCC502-2330-4BAF-9267-37CF0D886A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79625" y="2128838"/>
            <a:ext cx="19411950" cy="338836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A0B4EB-60DC-4DBA-BB22-856BCC8A8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6ACC4-7E64-4D43-AF91-C46E34CA8F2E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9F2B428-305F-4CCB-AE90-5F2823BEC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F9F772C-A9A8-420C-B150-8CCF82776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0938F-CC36-468E-8B64-2B67B9BFCA7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8052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9FEBEA-402D-4103-AA6C-E8F5D0BA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0" y="9967913"/>
            <a:ext cx="26084213" cy="166322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5AE413C-E0DF-4FC2-B152-347EBB834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3750" y="26757313"/>
            <a:ext cx="26084213" cy="8745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374FBB0-092C-4FDB-AFC2-F52C065D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173A8-8F6E-4E48-9C6D-01887CEB4CB1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2050731-6490-4BDE-8A2F-5C224F56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9DB39C2-0984-420E-B73B-2832A973E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2C6CB-0C91-4B66-B379-DD875E09963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0952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C9E1E7-9E79-455C-B737-B67E86056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3E1E292-0F46-45F7-AF3A-59D677639F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79625" y="10644188"/>
            <a:ext cx="12965113" cy="253682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E9A7EB1-0B9C-4C85-BCAD-CFF39B649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97138" y="10644188"/>
            <a:ext cx="12966700" cy="253682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ADEA6CBC-768B-4C0B-AF85-59F91C94A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B4024-C7A9-4973-BA1D-59A199CBD783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FC362170-3BAE-4122-99B9-0488CD0E2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02C9722D-60D7-4A63-997E-B337C62F2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84A84-FC23-430D-AB68-66582DBC5A9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020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CD262F-F10A-4B37-A077-7960CD4EB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2128838"/>
            <a:ext cx="26085800" cy="77279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5AA3D6D-9988-42BE-AF70-0E0076669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2800" y="9801225"/>
            <a:ext cx="12795250" cy="4803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564AF85-CEB0-49B3-A297-8F111A30A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82800" y="14605000"/>
            <a:ext cx="12795250" cy="214820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3D44BA0-75E4-480D-AE18-D71C9649A8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311438" y="9801225"/>
            <a:ext cx="12857162" cy="4803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E181232-4DC9-4689-8C02-476424AF13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311438" y="14605000"/>
            <a:ext cx="12857162" cy="214820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B942E256-DBF7-4A7F-A8F6-4B2D1F82E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388F4-9BE0-4849-909C-584BC0194F7C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7D86EEBF-2119-4E72-93C7-292232B16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80772358-F6E2-42E2-BBA2-BD1E9136F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9EB5C-6326-4279-8D47-BB74CFF049B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8176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A35DAA-F878-4F96-A9B6-36CE8CE6A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BEACF209-0F51-4654-9000-E0E6413B3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46E66-DFAF-4ABD-90B7-36160374EBA3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38F5E471-F6FF-404A-B4A0-835D0693D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554A07F7-14A7-43DC-9D0F-1E8517198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1C3BD-C971-4FBA-9432-927B073FA5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249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0F03F464-41E6-4715-BEF1-D1755F0DE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F1E32-365B-4E96-9F84-F4A07D8D25C7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4FE1E867-0AB0-4BEB-8F8B-EFA6403A4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7E020FE1-78EA-4CD3-AEB3-475A0E48A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19498-C1FD-40D1-A9C4-D6507C9D577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9514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C06A60-61CB-4722-A2E9-35071CE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2665413"/>
            <a:ext cx="9755188" cy="93297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29B73BD-7949-441B-8280-04B11D61E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7163" y="5756275"/>
            <a:ext cx="15311437" cy="28414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196733A-F29F-478D-B6DE-8CF7849D0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2800" y="11995150"/>
            <a:ext cx="9755188" cy="22221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458B273D-EF73-4735-A0CB-BF0A19AD3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4EE28-6E2F-4FDB-A263-37EED3B8DDB7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6608940C-39D1-499B-B115-DA4FF628D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27340088-C8DD-4348-ACD8-1BB8C483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56815-3843-4294-97C2-71876723AE9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1297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61460B-27DE-49B5-93AB-7786C339D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2665413"/>
            <a:ext cx="9755188" cy="93297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C49F249-388E-47F2-8E53-EFAE29D21A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857163" y="5756275"/>
            <a:ext cx="15311437" cy="2841466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E5BCD21-AD3C-4A77-B582-31F12937B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2800" y="11995150"/>
            <a:ext cx="9755188" cy="22221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88D99B16-7BF7-45FE-AA1A-90F3D71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AEEB0-5257-4720-BE56-6FBC25AF2D0E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48458F7E-DD93-4A00-ACB1-0B753834C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C6CEDA72-914F-4C80-9533-D62B18E81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5F820-8E16-48BC-8C2B-7A4C52D8233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3690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>
            <a:extLst>
              <a:ext uri="{FF2B5EF4-FFF2-40B4-BE49-F238E27FC236}">
                <a16:creationId xmlns:a16="http://schemas.microsoft.com/office/drawing/2014/main" id="{BC2F3B2F-5FCF-4AE8-8ED7-451427F7D1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79625" y="2128838"/>
            <a:ext cx="26084213" cy="772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>
            <a:extLst>
              <a:ext uri="{FF2B5EF4-FFF2-40B4-BE49-F238E27FC236}">
                <a16:creationId xmlns:a16="http://schemas.microsoft.com/office/drawing/2014/main" id="{C30F7CDB-6E80-4AB5-9F10-D7082317F3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079625" y="10644188"/>
            <a:ext cx="26084213" cy="2536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0A26EB7-1275-47E0-A245-C97D053E4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79625" y="37058600"/>
            <a:ext cx="6804025" cy="2128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5EEB68A-9701-4250-B444-4AD0C5A28D6D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3059803-0FFE-496C-ADCB-3A9A57FB8F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018713" y="37058600"/>
            <a:ext cx="10206037" cy="2128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3591032-FD99-4A0E-ACA7-B21CF138B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359813" y="37058600"/>
            <a:ext cx="6804025" cy="2128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41BD88B-474A-4465-B911-F59FADC7775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版面配置區 1">
            <a:extLst>
              <a:ext uri="{FF2B5EF4-FFF2-40B4-BE49-F238E27FC236}">
                <a16:creationId xmlns:a16="http://schemas.microsoft.com/office/drawing/2014/main" id="{BF48E071-DBFA-4F19-BA9B-E150A675BA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79625" y="2128838"/>
            <a:ext cx="26084213" cy="772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文字版面配置區 2">
            <a:extLst>
              <a:ext uri="{FF2B5EF4-FFF2-40B4-BE49-F238E27FC236}">
                <a16:creationId xmlns:a16="http://schemas.microsoft.com/office/drawing/2014/main" id="{1B47BE9B-D9DC-458C-A1E1-7F9D1170A4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079625" y="10644188"/>
            <a:ext cx="26084213" cy="2536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6CE0B51-D3E9-4D76-A8C7-BF20A87472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79625" y="37058600"/>
            <a:ext cx="6804025" cy="2128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8B8830-3E28-42EA-B653-8C17122735BF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C7AE839-D630-411F-B6B5-EF7277F9A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018713" y="37058600"/>
            <a:ext cx="10206037" cy="2128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9E650A6-4369-4391-BAE5-BDF6883733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359813" y="37058600"/>
            <a:ext cx="6804025" cy="2128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75F9D4-60B8-4D09-BD97-7915B890CA2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>
            <a:extLst>
              <a:ext uri="{FF2B5EF4-FFF2-40B4-BE49-F238E27FC236}">
                <a16:creationId xmlns:a16="http://schemas.microsoft.com/office/drawing/2014/main" id="{FD45688D-19C0-43E3-BF60-3E0C2C12F5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4099" name="內容版面配置區 2">
            <a:extLst>
              <a:ext uri="{FF2B5EF4-FFF2-40B4-BE49-F238E27FC236}">
                <a16:creationId xmlns:a16="http://schemas.microsoft.com/office/drawing/2014/main" id="{852E10C1-F5AC-4284-8F3C-4390ECD61D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>
            <a:extLst>
              <a:ext uri="{FF2B5EF4-FFF2-40B4-BE49-F238E27FC236}">
                <a16:creationId xmlns:a16="http://schemas.microsoft.com/office/drawing/2014/main" id="{ECABE9C9-3D54-4A38-9BA6-5087538207C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5123" name="副標題 2">
            <a:extLst>
              <a:ext uri="{FF2B5EF4-FFF2-40B4-BE49-F238E27FC236}">
                <a16:creationId xmlns:a16="http://schemas.microsoft.com/office/drawing/2014/main" id="{F0A7EE02-5FC9-4199-B9E5-774FAECF24E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0</Words>
  <Application>Microsoft Office PowerPoint</Application>
  <PresentationFormat>自訂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Arial</vt:lpstr>
      <vt:lpstr>新細明體</vt:lpstr>
      <vt:lpstr>Calibri Light</vt:lpstr>
      <vt:lpstr>Calibri</vt:lpstr>
      <vt:lpstr>自訂設計</vt:lpstr>
      <vt:lpstr>1_自訂設計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tcs_s</dc:creator>
  <cp:lastModifiedBy>青芳 葉</cp:lastModifiedBy>
  <cp:revision>11</cp:revision>
  <dcterms:created xsi:type="dcterms:W3CDTF">2010-06-07T01:21:46Z</dcterms:created>
  <dcterms:modified xsi:type="dcterms:W3CDTF">2024-03-19T06:43:58Z</dcterms:modified>
</cp:coreProperties>
</file>